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75" r:id="rId5"/>
    <p:sldId id="266" r:id="rId6"/>
    <p:sldId id="270" r:id="rId7"/>
    <p:sldId id="272" r:id="rId8"/>
  </p:sldIdLst>
  <p:sldSz cx="12192000" cy="6858000"/>
  <p:notesSz cx="6797675" cy="9928225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87F77F-50D6-446D-93C7-27A4CF89981E}" type="datetimeFigureOut">
              <a:rPr lang="fi-FI" smtClean="0"/>
              <a:t>19.4.2021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40479C-C18B-465E-A5AE-471D706983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24819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289BC97-6C23-46CB-8E25-3195A6D501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BE09105-B1DC-4BE1-BB81-4530865974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10970A2-9BFF-437D-9C38-92F51EF2F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3CFE3-26BB-4D50-BD39-9F4B1B0A8276}" type="datetime1">
              <a:rPr lang="fi-FI" smtClean="0"/>
              <a:t>19.4.2021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55E1D10-E37D-4D54-B2BB-12AC047B7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AC6CFE6-2099-4AA7-93EA-92C493D9B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E23A-A48A-49C4-95D7-E78EDBD366F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02048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A58660F-B91F-4764-8F65-741E4D2A7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92629B1-799C-420E-9FF1-D2311CD682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CA603FC-5818-47C4-8332-F8B1BAECA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A301E-1C46-4F31-B9A4-4C9B7C5A3FB0}" type="datetime1">
              <a:rPr lang="fi-FI" smtClean="0"/>
              <a:t>19.4.2021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140174F-C951-4170-BA97-CD4979B72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18F79D3-BFD1-494A-86D0-E39EC2449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E23A-A48A-49C4-95D7-E78EDBD366F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39874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7962290F-BB82-4ECD-B90C-2BD6C644E2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5031C3BD-07C7-414A-854F-1B22BCF789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DC68CAF-2A1E-4A31-885E-4C8C343F7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483CF-A438-45C0-A064-797A213B5644}" type="datetime1">
              <a:rPr lang="fi-FI" smtClean="0"/>
              <a:t>19.4.2021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C58CF7B-B956-4D38-82DC-165D8B58F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1C8A7FD-17C0-44F2-AA51-4F5F75003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E23A-A48A-49C4-95D7-E78EDBD366F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8429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A92954F-D2FD-46C7-B435-95A02E444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401FFA8-3CB7-49F6-AAAC-F8CA57CB6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9D46AB8-D32B-48DD-A517-894AA8BDC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783BC-F570-4EDB-A374-1176C22CFCB3}" type="datetime1">
              <a:rPr lang="fi-FI" smtClean="0"/>
              <a:t>19.4.2021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FE2CF5A-395C-4601-BB02-16C15784F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B64B237-2426-4847-A1E3-62035983C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E23A-A48A-49C4-95D7-E78EDBD366F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21833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91AA51B-6332-4664-B6B3-C927E31B6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BFE86CC-5655-4A3F-A501-34C16D62D7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BE152C7-EFC2-4F8E-9C21-2B99ABC84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D4B45-7FF2-4928-BBF2-A48C152B32FA}" type="datetime1">
              <a:rPr lang="fi-FI" smtClean="0"/>
              <a:t>19.4.2021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3E61F1C-7DF7-4D14-BA4C-D7AD46103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E09BF0B-6EC4-44AE-BEBA-5EE9A04A3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E23A-A48A-49C4-95D7-E78EDBD366F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08132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9AE12CE-9F4D-48EC-A0C3-11F7CB800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01A26E4-DB8B-4C51-B1B5-BF8F941D28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4CC873A-48EF-4ACE-9FE0-B92187927C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925EA54A-9594-4D67-9A4F-5E0693FC5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CFF80-57BF-43C7-B6D8-13E0C85D640B}" type="datetime1">
              <a:rPr lang="fi-FI" smtClean="0"/>
              <a:t>19.4.2021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31C0B14-77D5-4FC6-A77D-6A16C0B8B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9D8ABDB-DD32-4C29-8B29-312618D5A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E23A-A48A-49C4-95D7-E78EDBD366F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02290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EB4DD1C-1073-4E94-96C4-38BF6ABA0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88499F5-CF59-47F1-ACEB-05BB3AFCE2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5DE8ED68-8442-4CBE-A2E0-64B68BA1D9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927924F8-6533-4246-AC14-455484010B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C4BC33F7-8F81-4025-A058-207EC4EAE6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738A03BA-CBAA-4F90-A420-2DED85017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1127-6BBD-4A3F-A9DF-ABE7BDCE2D18}" type="datetime1">
              <a:rPr lang="fi-FI" smtClean="0"/>
              <a:t>19.4.2021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445A593C-D339-494E-A16A-CCF6036B9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ED1ABF9A-13BE-4527-A538-C0869A718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E23A-A48A-49C4-95D7-E78EDBD366F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20752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B75919E-0A31-450A-BC82-37EB73D67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93F2B019-7C82-42DE-AD15-F7B575B26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C999B-4DD4-49FE-BCB4-C3602B5C8030}" type="datetime1">
              <a:rPr lang="fi-FI" smtClean="0"/>
              <a:t>19.4.2021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59200D3-7D35-473C-BADB-F431666A3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A546E136-CA25-425F-A1FB-B3429F3FD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E23A-A48A-49C4-95D7-E78EDBD366F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56098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18FB5A65-CFEA-4C12-8E5F-B788E0E69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8FE88-9112-4D3C-8F1D-F673217FB760}" type="datetime1">
              <a:rPr lang="fi-FI" smtClean="0"/>
              <a:t>19.4.2021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46537BE9-DF5D-41DD-A899-7AB3D6A06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F7B37E6D-317D-4B68-8546-129A2C4DE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E23A-A48A-49C4-95D7-E78EDBD366F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3029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0D3D24E-754F-4271-810A-D65B8F82F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DEDD7C0-D55B-4E34-9FDE-13BE74128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93AEACC0-CB7A-40E1-B5E5-38A3412189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3AE11B99-2828-4C31-ACFF-5767C6B7D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3ACCE-4065-45E7-909D-4E8B44599A91}" type="datetime1">
              <a:rPr lang="fi-FI" smtClean="0"/>
              <a:t>19.4.2021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DDF6748-DCBD-48D7-B65D-49BA40B52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BA1EB10-2AA9-4A76-ABE7-928C9DBE9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E23A-A48A-49C4-95D7-E78EDBD366F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54217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2403BBA-986C-4E21-B5A5-1F2C9FC37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F2A14F31-2A84-4063-A151-38CD3A5C80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DA6E4DB2-55C9-4896-A6C5-6E64A33A56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9F708FF5-F26B-4483-90E1-7C383F5EB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E08F7-DF9E-4A31-BBDE-346BD04E6437}" type="datetime1">
              <a:rPr lang="fi-FI" smtClean="0"/>
              <a:t>19.4.2021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F6D5C2D4-FBD4-4CE4-A679-0F2A9C027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0A7B1CDD-561A-4F07-8D97-242BE5363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E23A-A48A-49C4-95D7-E78EDBD366F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54658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6FE08C9E-B64C-4239-ADB7-875BFAC25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3438AA9-800E-40C1-B2F3-9D5B4BEAF5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B9D286B-0F20-4EDD-AB27-5EC3FFB3CF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06E49-09B7-4BAD-AD87-4E5D830EB13A}" type="datetime1">
              <a:rPr lang="fi-FI" smtClean="0"/>
              <a:t>19.4.2021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9510B3B-D79B-4B1F-849A-83A6CDEB9B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9EEAE0B-F290-46C9-ABE9-1202E5FBAC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CE23A-A48A-49C4-95D7-E78EDBD366F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39170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ckground pattern&#10;&#10;Description automatically generated">
            <a:extLst>
              <a:ext uri="{FF2B5EF4-FFF2-40B4-BE49-F238E27FC236}">
                <a16:creationId xmlns:a16="http://schemas.microsoft.com/office/drawing/2014/main" id="{E0220451-B3E2-0743-9650-95B958EA0E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9064" y="0"/>
            <a:ext cx="9382936" cy="6916291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1B10911A-ED17-448B-9A4C-F078760F6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806" y="303154"/>
            <a:ext cx="11039475" cy="1028699"/>
          </a:xfrm>
        </p:spPr>
        <p:txBody>
          <a:bodyPr>
            <a:normAutofit/>
          </a:bodyPr>
          <a:lstStyle/>
          <a:p>
            <a:r>
              <a:rPr lang="fi-FI" sz="4000" b="1" dirty="0">
                <a:solidFill>
                  <a:srgbClr val="004E9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Suomalaisen ampumahiihdon aluetoiminta</a:t>
            </a:r>
            <a:endParaRPr lang="fi-FI" sz="2000" b="1" dirty="0">
              <a:solidFill>
                <a:srgbClr val="004E9E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EB45DD6-7022-4BE0-98A7-60624C617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E23A-A48A-49C4-95D7-E78EDBD366F8}" type="slidenum">
              <a:rPr lang="fi-FI" smtClean="0"/>
              <a:t>1</a:t>
            </a:fld>
            <a:endParaRPr lang="fi-FI"/>
          </a:p>
        </p:txBody>
      </p:sp>
      <p:pic>
        <p:nvPicPr>
          <p:cNvPr id="10" name="Kuva 9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115D84DE-B0B0-4A1F-89DA-E3EC1BF69B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91023"/>
            <a:ext cx="2574388" cy="930654"/>
          </a:xfrm>
          <a:prstGeom prst="rect">
            <a:avLst/>
          </a:prstGeom>
        </p:spPr>
      </p:pic>
      <p:pic>
        <p:nvPicPr>
          <p:cNvPr id="12" name="Kuva 11">
            <a:extLst>
              <a:ext uri="{FF2B5EF4-FFF2-40B4-BE49-F238E27FC236}">
                <a16:creationId xmlns:a16="http://schemas.microsoft.com/office/drawing/2014/main" id="{417FB814-A179-48BA-8D7F-F9F28430BF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3586" y="1526669"/>
            <a:ext cx="9423913" cy="4364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687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ckground pattern&#10;&#10;Description automatically generated">
            <a:extLst>
              <a:ext uri="{FF2B5EF4-FFF2-40B4-BE49-F238E27FC236}">
                <a16:creationId xmlns:a16="http://schemas.microsoft.com/office/drawing/2014/main" id="{E0220451-B3E2-0743-9650-95B958EA0E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9064" y="0"/>
            <a:ext cx="9382936" cy="6916291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1B10911A-ED17-448B-9A4C-F078760F6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175" y="155053"/>
            <a:ext cx="11039475" cy="1028699"/>
          </a:xfrm>
        </p:spPr>
        <p:txBody>
          <a:bodyPr>
            <a:normAutofit/>
          </a:bodyPr>
          <a:lstStyle/>
          <a:p>
            <a:r>
              <a:rPr lang="fi-FI" sz="3200" b="1" dirty="0">
                <a:solidFill>
                  <a:srgbClr val="004E9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Aluetoiminnan tavoitteet</a:t>
            </a:r>
            <a:endParaRPr lang="fi-FI" sz="1600" b="1" dirty="0">
              <a:solidFill>
                <a:srgbClr val="004E9E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B0781E5-03B7-4C35-A0FB-493163B84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75" y="1220784"/>
            <a:ext cx="11144250" cy="5124449"/>
          </a:xfrm>
        </p:spPr>
        <p:txBody>
          <a:bodyPr>
            <a:normAutofit/>
          </a:bodyPr>
          <a:lstStyle/>
          <a:p>
            <a:pPr lvl="0">
              <a:lnSpc>
                <a:spcPct val="107000"/>
              </a:lnSpc>
            </a:pPr>
            <a:r>
              <a:rPr lang="fi-FI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Aluetoiminnasta on päätetty Liiton strategiassa 2021-2026</a:t>
            </a:r>
          </a:p>
          <a:p>
            <a:pPr lvl="0">
              <a:lnSpc>
                <a:spcPct val="107000"/>
              </a:lnSpc>
            </a:pPr>
            <a:r>
              <a:rPr lang="fi-FI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Seurojen yhteistyöllä lisäarvoa ampumahiihtoon</a:t>
            </a:r>
            <a:endParaRPr lang="fi-FI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fi-FI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Yhteistyön kautta suuremmat harjoitusryhmät, yhdenvertaisuus sekä laadukas valmennus</a:t>
            </a:r>
            <a:endParaRPr lang="fi-FI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fi-FI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Ampumahiihdon v</a:t>
            </a:r>
            <a:r>
              <a:rPr lang="fi-FI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almennuslinjan toteutuminen - seuravalmentajien työn tukeminen</a:t>
            </a:r>
          </a:p>
          <a:p>
            <a:pPr lvl="0">
              <a:lnSpc>
                <a:spcPct val="107000"/>
              </a:lnSpc>
            </a:pPr>
            <a:r>
              <a:rPr lang="fi-FI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Laadukkaan valmentamisen varmistaminen ja kehittäminen alueen seuroissa</a:t>
            </a:r>
            <a:endParaRPr lang="fi-FI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fi-FI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Alueellisen kilpailutoiminnan järjestäminen </a:t>
            </a:r>
            <a:endParaRPr lang="fi-FI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fi-FI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Alueellisten olosuhteiden kehittäminen – Lumetus, SM-tasoiset olosuhteet, rulla-ampumahiihto</a:t>
            </a:r>
            <a:endParaRPr lang="fi-FI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fi-FI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Ampumahiihdon harrastajamäärän kasvattaminen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fi-FI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Ampumahiihdon harrastamisen sekä lajin aloittamisen helpottaminen</a:t>
            </a:r>
            <a:endParaRPr lang="fi-FI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Bef>
                <a:spcPts val="2100"/>
              </a:spcBef>
              <a:buNone/>
            </a:pPr>
            <a:endParaRPr lang="fi-FI" sz="1800" dirty="0">
              <a:solidFill>
                <a:srgbClr val="004E9E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EB45DD6-7022-4BE0-98A7-60624C617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E23A-A48A-49C4-95D7-E78EDBD366F8}" type="slidenum">
              <a:rPr lang="fi-FI" smtClean="0"/>
              <a:t>2</a:t>
            </a:fld>
            <a:endParaRPr lang="fi-FI"/>
          </a:p>
        </p:txBody>
      </p:sp>
      <p:pic>
        <p:nvPicPr>
          <p:cNvPr id="9" name="Kuva 8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2E2C8854-40A9-49CC-B591-87DE9EE939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91023"/>
            <a:ext cx="2574388" cy="930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671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ckground pattern&#10;&#10;Description automatically generated">
            <a:extLst>
              <a:ext uri="{FF2B5EF4-FFF2-40B4-BE49-F238E27FC236}">
                <a16:creationId xmlns:a16="http://schemas.microsoft.com/office/drawing/2014/main" id="{E0220451-B3E2-0743-9650-95B958EA0E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2713" y="-27297"/>
            <a:ext cx="9382936" cy="6916291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1B10911A-ED17-448B-9A4C-F078760F6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175" y="36323"/>
            <a:ext cx="11039475" cy="1028699"/>
          </a:xfrm>
        </p:spPr>
        <p:txBody>
          <a:bodyPr>
            <a:normAutofit/>
          </a:bodyPr>
          <a:lstStyle/>
          <a:p>
            <a:r>
              <a:rPr lang="fi-FI" sz="3200" b="1" dirty="0">
                <a:solidFill>
                  <a:srgbClr val="004E9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Aluetoiminnan käynnistäminen ja tehtävät</a:t>
            </a:r>
            <a:endParaRPr lang="fi-FI" sz="1600" b="1" dirty="0">
              <a:solidFill>
                <a:srgbClr val="004E9E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B0781E5-03B7-4C35-A0FB-493163B84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75" y="915798"/>
            <a:ext cx="11144250" cy="5124449"/>
          </a:xfrm>
        </p:spPr>
        <p:txBody>
          <a:bodyPr>
            <a:normAutofit lnSpcReduction="10000"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i-FI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Määritetään alueen ampumahiihtoseurat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i-FI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Aluevaliokunnan perustaminen ja järjestäytyminen</a:t>
            </a:r>
            <a:endParaRPr lang="fi-FI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i-FI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Kootaan seurojen harrastajamäärät ikäryhmittäin ja sukupuolittain</a:t>
            </a: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i-FI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Kartoitetaan seurojen ampumahiihto-olosuhteet</a:t>
            </a: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Todetaan s</a:t>
            </a:r>
            <a:r>
              <a:rPr lang="fi-FI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eurojen valmentajien määrät ja koulutustasot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i-FI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Työstetään alueen</a:t>
            </a:r>
            <a:r>
              <a:rPr lang="fi-FI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toimintasuunnitelma ja talousarvio kaudelle 2021-2022 </a:t>
            </a:r>
            <a:endParaRPr lang="fi-FI" sz="105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Valmennusryhmät, -aikataulut, ampumahiihdon harrastaminen sekä alueen valmentajien yhteistyöstä ja vetovastuusta sopiminen</a:t>
            </a:r>
          </a:p>
          <a:p>
            <a:pPr marL="800100" lvl="1" indent="-342900">
              <a:lnSpc>
                <a:spcPct val="10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Alueen sisäinen kilpailutoiminta ym.</a:t>
            </a:r>
          </a:p>
          <a:p>
            <a:pPr marL="800100" lvl="1" indent="-342900">
              <a:lnSpc>
                <a:spcPct val="10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Vastaa alueen koulutustarpeiden täyttämisestä</a:t>
            </a:r>
          </a:p>
          <a:p>
            <a:pPr marL="800100" lvl="1" indent="-342900">
              <a:lnSpc>
                <a:spcPct val="10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Tiedottaa Liiton toiminnasta alueen seuroja</a:t>
            </a:r>
          </a:p>
          <a:p>
            <a:pPr marL="800100" lvl="1" indent="-342900">
              <a:lnSpc>
                <a:spcPct val="10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Olosuhteiden lähiaikojen kehittäminen</a:t>
            </a:r>
          </a:p>
          <a:p>
            <a:pPr marL="457200" lvl="1" indent="0">
              <a:lnSpc>
                <a:spcPct val="100000"/>
              </a:lnSpc>
              <a:spcAft>
                <a:spcPts val="800"/>
              </a:spcAft>
              <a:buNone/>
            </a:pPr>
            <a:endParaRPr lang="fi-FI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EB45DD6-7022-4BE0-98A7-60624C617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E23A-A48A-49C4-95D7-E78EDBD366F8}" type="slidenum">
              <a:rPr lang="fi-FI" smtClean="0"/>
              <a:t>3</a:t>
            </a:fld>
            <a:endParaRPr lang="fi-FI"/>
          </a:p>
        </p:txBody>
      </p:sp>
      <p:pic>
        <p:nvPicPr>
          <p:cNvPr id="8" name="Kuva 7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DF557E10-D5F0-4666-A9A3-DC3B9DC748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91023"/>
            <a:ext cx="2574388" cy="930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176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ckground pattern&#10;&#10;Description automatically generated">
            <a:extLst>
              <a:ext uri="{FF2B5EF4-FFF2-40B4-BE49-F238E27FC236}">
                <a16:creationId xmlns:a16="http://schemas.microsoft.com/office/drawing/2014/main" id="{E0220451-B3E2-0743-9650-95B958EA0E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9064" y="1"/>
            <a:ext cx="9382936" cy="6851848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1B10911A-ED17-448B-9A4C-F078760F6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174" y="136525"/>
            <a:ext cx="11039475" cy="1028699"/>
          </a:xfrm>
        </p:spPr>
        <p:txBody>
          <a:bodyPr>
            <a:normAutofit/>
          </a:bodyPr>
          <a:lstStyle/>
          <a:p>
            <a:r>
              <a:rPr lang="fi-FI" sz="3200" b="1" dirty="0">
                <a:solidFill>
                  <a:srgbClr val="004E9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Toimenpiteitä aluetoiminnan </a:t>
            </a:r>
            <a:r>
              <a:rPr lang="fi-FI" sz="3200" b="1" dirty="0">
                <a:solidFill>
                  <a:srgbClr val="004E9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tukemiseksi</a:t>
            </a:r>
            <a:endParaRPr lang="fi-FI" sz="1600" b="1" dirty="0">
              <a:solidFill>
                <a:srgbClr val="004E9E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B0781E5-03B7-4C35-A0FB-493163B84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786" y="1037085"/>
            <a:ext cx="11144250" cy="5124449"/>
          </a:xfrm>
        </p:spPr>
        <p:txBody>
          <a:bodyPr>
            <a:normAutofit lnSpcReduction="10000"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Kartoitetaan alueella tarpeet ohjaaja-, valmennus-, tuomari-, </a:t>
            </a:r>
            <a:r>
              <a:rPr lang="fi-FI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ym</a:t>
            </a: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koulutukset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Alueellisten koulutusten toteutus yhteistyössä Liiton ja liikunnan aluejärjestön kanssa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Ohjaaja-, valmentaja- ja tuomarikoulutukset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fi-FI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Varainhankinta</a:t>
            </a:r>
            <a:endParaRPr lang="fi-F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Ampumahiihdon suksien ja aseiden ylläpitoon liittyvät koulutukset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i-FI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Seurojen yhteispalaverit teemoittain</a:t>
            </a:r>
            <a:endParaRPr lang="fi-F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Hyvien käytäntöjen jako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mukana esim. Liiton, toisen alueen tai liikunnan aluejärjestön edustaja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Olosuhteiden kartoitus, kehittämissuunnitelmat ja toteutus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i-FI" sz="1800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Aluekilpailujen </a:t>
            </a:r>
            <a:r>
              <a:rPr lang="fi-FI" sz="1800" dirty="0" err="1">
                <a:effectLst/>
                <a:latin typeface="Calibri"/>
                <a:ea typeface="Calibri" panose="020F0502020204030204" pitchFamily="34" charset="0"/>
                <a:cs typeface="Times New Roman"/>
              </a:rPr>
              <a:t>kalenterointi</a:t>
            </a:r>
            <a:r>
              <a:rPr lang="fi-FI" sz="1800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 ja toteutus 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Kilpailujen järjestämisorganisaatioiden nykyosaaminen ja tukitarpeet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Alueen seurojen yhteistyö alueen kilpailuissa</a:t>
            </a:r>
            <a:r>
              <a:rPr lang="fi-FI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t</a:t>
            </a: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alkooapu, ampumamatot ym.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Alueiden kilpailuissa pääpaino matalankynnyksen toiminnassa</a:t>
            </a:r>
            <a:r>
              <a:rPr lang="fi-FI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sekä hauskuudessa</a:t>
            </a:r>
            <a:endParaRPr lang="fi-F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fi-F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EB45DD6-7022-4BE0-98A7-60624C617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E23A-A48A-49C4-95D7-E78EDBD366F8}" type="slidenum">
              <a:rPr lang="fi-FI" smtClean="0"/>
              <a:t>4</a:t>
            </a:fld>
            <a:endParaRPr lang="fi-FI"/>
          </a:p>
        </p:txBody>
      </p:sp>
      <p:pic>
        <p:nvPicPr>
          <p:cNvPr id="7" name="Kuva 6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B75E3883-D304-4642-AA85-6E2403CBB1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91023"/>
            <a:ext cx="2574388" cy="930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549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3E12F1B12FAA1346BFF15E74B64E2EAB" ma:contentTypeVersion="2" ma:contentTypeDescription="Luo uusi asiakirja." ma:contentTypeScope="" ma:versionID="0940b9501fea154031412a16bc4cee90">
  <xsd:schema xmlns:xsd="http://www.w3.org/2001/XMLSchema" xmlns:xs="http://www.w3.org/2001/XMLSchema" xmlns:p="http://schemas.microsoft.com/office/2006/metadata/properties" xmlns:ns2="dfc1151f-0756-4216-9e5a-c1a8c1673935" targetNamespace="http://schemas.microsoft.com/office/2006/metadata/properties" ma:root="true" ma:fieldsID="815a476f7f33a1d646dc6bd14e827063" ns2:_="">
    <xsd:import namespace="dfc1151f-0756-4216-9e5a-c1a8c167393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c1151f-0756-4216-9e5a-c1a8c16739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443EBAD-827D-447C-BC51-44666495A5E9}">
  <ds:schemaRefs>
    <ds:schemaRef ds:uri="dfc1151f-0756-4216-9e5a-c1a8c167393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162ECB94-1082-4C60-9BD5-9CFEE9506A6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69FBAA0-B258-4B54-9FE6-98075D626263}">
  <ds:schemaRefs>
    <ds:schemaRef ds:uri="http://schemas.openxmlformats.org/package/2006/metadata/core-properties"/>
    <ds:schemaRef ds:uri="http://purl.org/dc/elements/1.1/"/>
    <ds:schemaRef ds:uri="dfc1151f-0756-4216-9e5a-c1a8c1673935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214</Words>
  <Application>Microsoft Office PowerPoint</Application>
  <PresentationFormat>Laajakuva</PresentationFormat>
  <Paragraphs>41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Courier New</vt:lpstr>
      <vt:lpstr>Symbol</vt:lpstr>
      <vt:lpstr>Office-teema</vt:lpstr>
      <vt:lpstr>Suomalaisen ampumahiihdon aluetoiminta</vt:lpstr>
      <vt:lpstr>Aluetoiminnan tavoitteet</vt:lpstr>
      <vt:lpstr>Aluetoiminnan käynnistäminen ja tehtävät</vt:lpstr>
      <vt:lpstr>Toimenpiteitä aluetoiminnan tukemiseksi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Tasa-arvo ja yhdenvertaisuus ampumahiihdossa</dc:title>
  <dc:creator>Venla Väyrynen</dc:creator>
  <cp:lastModifiedBy>Lauri Elo</cp:lastModifiedBy>
  <cp:revision>20</cp:revision>
  <cp:lastPrinted>2021-03-25T09:37:02Z</cp:lastPrinted>
  <dcterms:created xsi:type="dcterms:W3CDTF">2020-10-13T08:57:02Z</dcterms:created>
  <dcterms:modified xsi:type="dcterms:W3CDTF">2021-04-19T13:44:11Z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0x0101003E12F1B12FAA1346BFF15E74B64E2EAB</vt:lpwstr>
  </property>
</Properties>
</file>