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12" d="100"/>
          <a:sy n="112" d="100"/>
        </p:scale>
        <p:origin x="1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8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0013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161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562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62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68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617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620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93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021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996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4355F-3123-AA40-9B4F-13721C161322}" type="datetimeFigureOut">
              <a:rPr lang="fi-FI" smtClean="0"/>
              <a:t>2.6.2023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FEF7-3192-0B4D-8080-554F32911F5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2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>
            <a:extLst>
              <a:ext uri="{FF2B5EF4-FFF2-40B4-BE49-F238E27FC236}">
                <a16:creationId xmlns:a16="http://schemas.microsoft.com/office/drawing/2014/main" id="{8CD29ABC-7E65-997A-BDA0-3038C13E7C7F}"/>
              </a:ext>
            </a:extLst>
          </p:cNvPr>
          <p:cNvSpPr txBox="1"/>
          <p:nvPr/>
        </p:nvSpPr>
        <p:spPr>
          <a:xfrm>
            <a:off x="370130" y="1570811"/>
            <a:ext cx="2729233" cy="433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b="1" kern="1400" dirty="0">
                <a:solidFill>
                  <a:srgbClr val="4472C4"/>
                </a:solidFill>
                <a:latin typeface="Verdana" panose="020B0604030504040204" pitchFamily="34" charset="0"/>
              </a:rPr>
              <a:t>Tervetuloa kokeilemaan ampumahiihtoa!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</a:rPr>
              <a:t>Ampumahiihto ja sen kesälajit rulla-ampumahiihto ja ampumajuoksu ovat loistavia harrastuksia lapsille, nuorille ja aikuisille. Lajissa pääsee kokemaan fyysisen rasituksen tuomaa mielihyvää ja ammunnan tuottamaa jännitystä ja onnistumisen iloa!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</a:rPr>
              <a:t>SEURAN NIMI järjestää kaikille kiinnostuneille lajin kokeilumahdollisuuden PAIKKA TÄHÄN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b="1" kern="1400" dirty="0">
                <a:solidFill>
                  <a:srgbClr val="4472C4"/>
                </a:solidFill>
                <a:latin typeface="Verdana" panose="020B0604030504040204" pitchFamily="34" charset="0"/>
              </a:rPr>
              <a:t>Lisätiedot: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TÄYTÄ TÄHÄN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Lajista lisätietoa Lauri Elo / Suomen Ampumahiihtoliitto 0468782204 / </a:t>
            </a:r>
            <a:r>
              <a:rPr lang="fi-FI" sz="1050" kern="1400" dirty="0" err="1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lauri.elo@biathlon.fi</a:t>
            </a:r>
            <a:endParaRPr lang="fi-FI" sz="1200" kern="1400" dirty="0">
              <a:solidFill>
                <a:srgbClr val="4472C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3" name="Kuva 12" descr="Kuva, joka sisältää kohteen clipart, kuvitus, animaatio, taide&#10;&#10;Kuvaus luotu automaattisesti">
            <a:extLst>
              <a:ext uri="{FF2B5EF4-FFF2-40B4-BE49-F238E27FC236}">
                <a16:creationId xmlns:a16="http://schemas.microsoft.com/office/drawing/2014/main" id="{5A39AF3A-24BF-71FE-2E94-D5B5F9697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0" y="270050"/>
            <a:ext cx="925158" cy="838660"/>
          </a:xfrm>
          <a:prstGeom prst="rect">
            <a:avLst/>
          </a:prstGeom>
        </p:spPr>
      </p:pic>
      <p:pic>
        <p:nvPicPr>
          <p:cNvPr id="15" name="Kuva 14" descr="Kuva, joka sisältää kohteen Fontti, Grafiikka, kuvakaappaus, graafinen suunnittelu&#10;&#10;Kuvaus luotu automaattisesti">
            <a:extLst>
              <a:ext uri="{FF2B5EF4-FFF2-40B4-BE49-F238E27FC236}">
                <a16:creationId xmlns:a16="http://schemas.microsoft.com/office/drawing/2014/main" id="{EC7D036F-AB7A-A61B-7C2D-3DCC1361ED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30" y="6040433"/>
            <a:ext cx="1743678" cy="630468"/>
          </a:xfrm>
          <a:prstGeom prst="rect">
            <a:avLst/>
          </a:prstGeom>
        </p:spPr>
      </p:pic>
      <p:pic>
        <p:nvPicPr>
          <p:cNvPr id="10" name="Kuva 9" descr="Kuva, joka sisältää kohteen Fontti, Grafiikka, kuvakaappaus, graafinen suunnittelu&#10;&#10;Kuvaus luotu automaattisesti">
            <a:extLst>
              <a:ext uri="{FF2B5EF4-FFF2-40B4-BE49-F238E27FC236}">
                <a16:creationId xmlns:a16="http://schemas.microsoft.com/office/drawing/2014/main" id="{7F79AEF0-D56A-B18C-220D-0384D93F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83" y="6040433"/>
            <a:ext cx="1743678" cy="630468"/>
          </a:xfrm>
          <a:prstGeom prst="rect">
            <a:avLst/>
          </a:prstGeom>
        </p:spPr>
      </p:pic>
      <p:pic>
        <p:nvPicPr>
          <p:cNvPr id="17" name="Kuva 16" descr="Kuva, joka sisältää kohteen Fontti, Grafiikka, kuvakaappaus, graafinen suunnittelu&#10;&#10;Kuvaus luotu automaattisesti">
            <a:extLst>
              <a:ext uri="{FF2B5EF4-FFF2-40B4-BE49-F238E27FC236}">
                <a16:creationId xmlns:a16="http://schemas.microsoft.com/office/drawing/2014/main" id="{B15E5615-D2A8-7358-1A71-754EF6DE7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205" y="6040433"/>
            <a:ext cx="1743678" cy="630468"/>
          </a:xfrm>
          <a:prstGeom prst="rect">
            <a:avLst/>
          </a:prstGeom>
        </p:spPr>
      </p:pic>
      <p:pic>
        <p:nvPicPr>
          <p:cNvPr id="18" name="Kuva 17" descr="Kuva, joka sisältää kohteen clipart, kuvitus, animaatio, taide&#10;&#10;Kuvaus luotu automaattisesti">
            <a:extLst>
              <a:ext uri="{FF2B5EF4-FFF2-40B4-BE49-F238E27FC236}">
                <a16:creationId xmlns:a16="http://schemas.microsoft.com/office/drawing/2014/main" id="{84EFEAF0-4C0B-01A8-928D-16F911849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667" y="295993"/>
            <a:ext cx="925158" cy="838660"/>
          </a:xfrm>
          <a:prstGeom prst="rect">
            <a:avLst/>
          </a:prstGeom>
        </p:spPr>
      </p:pic>
      <p:pic>
        <p:nvPicPr>
          <p:cNvPr id="20" name="Kuva 19" descr="Kuva, joka sisältää kohteen clipart, kuvitus, animaatio, taide&#10;&#10;Kuvaus luotu automaattisesti">
            <a:extLst>
              <a:ext uri="{FF2B5EF4-FFF2-40B4-BE49-F238E27FC236}">
                <a16:creationId xmlns:a16="http://schemas.microsoft.com/office/drawing/2014/main" id="{3633E03A-C6E2-4EDF-EB2F-413ECAE8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04" y="234265"/>
            <a:ext cx="925158" cy="838660"/>
          </a:xfrm>
          <a:prstGeom prst="rect">
            <a:avLst/>
          </a:prstGeom>
        </p:spPr>
      </p:pic>
      <p:sp>
        <p:nvSpPr>
          <p:cNvPr id="22" name="Tekstiruutu 21">
            <a:extLst>
              <a:ext uri="{FF2B5EF4-FFF2-40B4-BE49-F238E27FC236}">
                <a16:creationId xmlns:a16="http://schemas.microsoft.com/office/drawing/2014/main" id="{D348C8E0-DD31-46EE-09FF-D56ECF969F22}"/>
              </a:ext>
            </a:extLst>
          </p:cNvPr>
          <p:cNvSpPr txBox="1"/>
          <p:nvPr/>
        </p:nvSpPr>
        <p:spPr>
          <a:xfrm>
            <a:off x="3652667" y="1570811"/>
            <a:ext cx="2729233" cy="433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b="1" kern="1400" dirty="0">
                <a:solidFill>
                  <a:srgbClr val="4472C4"/>
                </a:solidFill>
                <a:latin typeface="Verdana" panose="020B0604030504040204" pitchFamily="34" charset="0"/>
              </a:rPr>
              <a:t>Tervetuloa kokeilemaan ampumahiihtoa!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</a:rPr>
              <a:t>Ampumahiihto ja sen kesälajit rulla-ampumahiihto ja ampumajuoksu ovat loistavia harrastuksia lapsille, nuorille ja aikuisille. Lajissa pääsee kokemaan fyysisen rasituksen tuomaa mielihyvää ja ammunnan tuottamaa jännitystä ja onnistumisen iloa!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</a:rPr>
              <a:t>SEURAN NIMI järjestää kaikille kiinnostuneille lajin </a:t>
            </a:r>
            <a:r>
              <a:rPr lang="fi-FI" sz="1050" kern="1400">
                <a:solidFill>
                  <a:srgbClr val="4472C4"/>
                </a:solidFill>
                <a:latin typeface="Verdana" panose="020B0604030504040204" pitchFamily="34" charset="0"/>
              </a:rPr>
              <a:t>kokeilumahdollisuuden PAIKKA TÄHÄN</a:t>
            </a: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b="1" kern="1400" dirty="0">
                <a:solidFill>
                  <a:srgbClr val="4472C4"/>
                </a:solidFill>
                <a:latin typeface="Verdana" panose="020B0604030504040204" pitchFamily="34" charset="0"/>
              </a:rPr>
              <a:t>Lisätiedot: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TÄYTÄ TÄHÄN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Lajista lisätietoa Lauri Elo / Suomen Ampumahiihtoliitto 0468782204 / </a:t>
            </a:r>
            <a:r>
              <a:rPr lang="fi-FI" sz="1050" kern="1400" dirty="0" err="1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lauri.elo@biathlon.fi</a:t>
            </a:r>
            <a:endParaRPr lang="fi-FI" sz="1200" kern="1400" dirty="0">
              <a:solidFill>
                <a:srgbClr val="4472C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74E78632-713E-714F-6C6C-7EF7D1A3F274}"/>
              </a:ext>
            </a:extLst>
          </p:cNvPr>
          <p:cNvSpPr txBox="1"/>
          <p:nvPr/>
        </p:nvSpPr>
        <p:spPr>
          <a:xfrm>
            <a:off x="6935204" y="1570811"/>
            <a:ext cx="2729233" cy="433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b="1" kern="1400" dirty="0">
                <a:solidFill>
                  <a:srgbClr val="4472C4"/>
                </a:solidFill>
                <a:latin typeface="Verdana" panose="020B0604030504040204" pitchFamily="34" charset="0"/>
              </a:rPr>
              <a:t>Tervetuloa kokeilemaan ampumahiihtoa!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</a:rPr>
              <a:t>Ampumahiihto ja sen kesälajit rulla-ampumahiihto ja ampumajuoksu ovat loistavia harrastuksia lapsille, nuorille ja aikuisille. Lajissa pääsee kokemaan fyysisen rasituksen tuomaa mielihyvää ja ammunnan tuottamaa jännitystä ja onnistumisen iloa!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</a:rPr>
              <a:t>SEURAN NIMI järjestää kaikille kiinnostuneille lajin kokeilumahdollisuuden PAIKKA TÄHÄN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b="1" kern="1400" dirty="0">
                <a:solidFill>
                  <a:srgbClr val="4472C4"/>
                </a:solidFill>
                <a:latin typeface="Verdana" panose="020B0604030504040204" pitchFamily="34" charset="0"/>
              </a:rPr>
              <a:t>Lisätiedot: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TÄYTÄ TÄHÄN</a:t>
            </a: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endParaRPr lang="fi-FI" sz="1050" kern="1400" dirty="0">
              <a:solidFill>
                <a:srgbClr val="4472C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defTabSz="601790" hangingPunct="0">
              <a:lnSpc>
                <a:spcPct val="115000"/>
              </a:lnSpc>
              <a:spcAft>
                <a:spcPts val="395"/>
              </a:spcAft>
            </a:pPr>
            <a:r>
              <a:rPr lang="fi-FI" sz="1050" kern="1400" dirty="0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Lajista lisätietoa Lauri Elo / Suomen Ampumahiihtoliitto 0468782204 / </a:t>
            </a:r>
            <a:r>
              <a:rPr lang="fi-FI" sz="1050" kern="1400" dirty="0" err="1">
                <a:solidFill>
                  <a:srgbClr val="4472C4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lauri.elo@biathlon.fi</a:t>
            </a:r>
            <a:endParaRPr lang="fi-FI" sz="1200" kern="1400" dirty="0">
              <a:solidFill>
                <a:srgbClr val="4472C4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4" name="Kuva 23">
            <a:extLst>
              <a:ext uri="{FF2B5EF4-FFF2-40B4-BE49-F238E27FC236}">
                <a16:creationId xmlns:a16="http://schemas.microsoft.com/office/drawing/2014/main" id="{7C6ABEF1-F9A8-CE15-FCA8-BB23829817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16" y="74526"/>
            <a:ext cx="1465580" cy="146050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D4CB11C-D4E4-B15D-C1F5-C8E56B117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825" y="87316"/>
            <a:ext cx="1465580" cy="146050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25D402F5-8663-7C64-5EDC-7631FC674C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362" y="110311"/>
            <a:ext cx="146558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42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3925</TotalTime>
  <Words>192</Words>
  <Application>Microsoft Macintosh PowerPoint</Application>
  <PresentationFormat>A4-paperi (210 x 297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Verdana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Lauri Elo</dc:creator>
  <cp:lastModifiedBy>Lauri Elo</cp:lastModifiedBy>
  <cp:revision>4</cp:revision>
  <cp:lastPrinted>2023-05-15T08:08:59Z</cp:lastPrinted>
  <dcterms:created xsi:type="dcterms:W3CDTF">2023-05-12T12:51:39Z</dcterms:created>
  <dcterms:modified xsi:type="dcterms:W3CDTF">2023-06-02T11:30:44Z</dcterms:modified>
</cp:coreProperties>
</file>